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FC01-0A78-4B34-B47A-58FA2ADD68F1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8A4-C76C-4C8B-8A22-05A3DF1D6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01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96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585F-CCAC-4451-B9F1-37E27B64E06E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2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3B1-CD5C-4A44-B1F0-30CB2003DD6C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8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14D-0DA6-4ACC-B98C-AF5A47B3D16D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489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30EE-4F80-4227-BD1E-EDE0B82CCD3A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94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F2F-6BFD-489F-A080-7EC9871F5931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55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7A03-5B19-4913-AFBB-52F759342BFC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0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DD55-E4AF-44C3-A40F-D089A76082BF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224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D8EA-6E5C-4DF5-B14C-F12FA36D6F8D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12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FD49-87C7-46C9-B5B5-C37FE62A08F8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16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A105-AEA0-40AB-81CD-FFCAF2BBB617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798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36D-F322-4E1E-B41E-7CBE847C7222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160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598B-75BD-4DBE-8BE0-60CB920C2EB0}" type="datetime1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13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0" y="162560"/>
            <a:ext cx="11501120" cy="782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Université  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Faculté de </a:t>
            </a: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5440" y="1107440"/>
            <a:ext cx="11501120" cy="2626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Titre</a:t>
            </a:r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24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265" y="863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383" y="3801292"/>
            <a:ext cx="6987177" cy="23382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présenté par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Mm/Mr,,,,, </a:t>
            </a:r>
          </a:p>
          <a:p>
            <a:pPr algn="ctr"/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Sous la direction de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Madame/Monsieur le professeur ,,,,,</a:t>
            </a:r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>
          <a:xfrm>
            <a:off x="470263" y="6080124"/>
            <a:ext cx="11721737" cy="777876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3ème Congrès International sur l'Économie du Désert,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Dakhla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Mai 2022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_EcoleNationaleDeCommerceEtDeGestionDakhla_ENCG_Dakhla_ENCGDakhla_Dakhla_Maroc_Sahara_Morocco_Desert_Conference_economie_ocean_EloualiAailal_poisson_forum_Agriculture_development_terresseches_Sports_m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823" y="3762104"/>
            <a:ext cx="4454434" cy="2429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6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 RESULTATS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10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03914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9-CONCLUSION GÉNÉRALE ET PERSPECTIVES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11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56166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248194" y="1907179"/>
            <a:ext cx="11782697" cy="2455816"/>
          </a:xfrm>
          <a:prstGeom prst="rect">
            <a:avLst/>
          </a:prstGeom>
          <a:solidFill>
            <a:srgbClr val="92D050"/>
          </a:solidFill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548640" marR="0" lvl="0" indent="-411480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2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Merci pour votre attention </a:t>
            </a:r>
            <a:endParaRPr kumimoji="0" lang="fr-FR" sz="7200" b="1" i="0" u="none" strike="noStrike" kern="1200" cap="none" spc="0" normalizeH="0" baseline="0" noProof="0" dirty="0" smtClean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868507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F045C8B7-4E61-49E5-8707-CAE8B247E8D7}" type="slidenum">
              <a:rPr lang="fr-FR" sz="1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fr-F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195943" y="4689567"/>
            <a:ext cx="11808823" cy="1744526"/>
          </a:xfrm>
        </p:spPr>
        <p:txBody>
          <a:bodyPr/>
          <a:lstStyle/>
          <a:p>
            <a:pPr lvl="0"/>
            <a:endParaRPr lang="en-US" sz="48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The 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 Black" pitchFamily="34" charset="0"/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 International Congress on Desert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Economy.</a:t>
            </a:r>
            <a:r>
              <a:rPr lang="en-US" sz="4800" b="1" dirty="0" smtClean="0">
                <a:solidFill>
                  <a:srgbClr val="FF0000"/>
                </a:solidFill>
              </a:rPr>
              <a:t> ENCG </a:t>
            </a:r>
            <a:r>
              <a:rPr lang="en-US" sz="4800" b="1" dirty="0" err="1" smtClean="0">
                <a:solidFill>
                  <a:srgbClr val="FF0000"/>
                </a:solidFill>
              </a:rPr>
              <a:t>Dakhla</a:t>
            </a:r>
            <a:r>
              <a:rPr lang="en-US" sz="4800" b="1" dirty="0" smtClean="0">
                <a:solidFill>
                  <a:srgbClr val="FF0000"/>
                </a:solidFill>
              </a:rPr>
              <a:t>, May 11-12,  2022</a:t>
            </a:r>
            <a:endParaRPr lang="fr-FR" sz="4800" b="1" dirty="0" smtClean="0">
              <a:solidFill>
                <a:srgbClr val="FF0000"/>
              </a:solidFill>
            </a:endParaRPr>
          </a:p>
          <a:p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3879668" y="0"/>
            <a:ext cx="4402183" cy="195942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ICDED3 2022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Dakhla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3840" y="152400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fr-FR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Sommaire </a:t>
            </a:r>
            <a:endParaRPr lang="fr-FR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CONCEPTS DE BASE 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PROBLEMATIQUE  </a:t>
            </a: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OBJECTIFS 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 LA RECHERCHE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REVUE DE LA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LITTÉRATURE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HYPOTHÈSES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METHODOLOGIE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RESULTATS (SI POSSIBLE)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 GÉNÉRALE ET PERSPECTIVES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2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pPr lvl="0"/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0" lvl="1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-INTRODUCTION</a:t>
            </a:r>
          </a:p>
          <a:p>
            <a:pPr algn="ctr"/>
            <a:r>
              <a:rPr lang="fr-FR" sz="4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endParaRPr lang="fr-FR" sz="4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057" y="950685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3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064724" y="6492875"/>
            <a:ext cx="4844144" cy="365125"/>
          </a:xfrm>
        </p:spPr>
        <p:txBody>
          <a:bodyPr/>
          <a:lstStyle/>
          <a:p>
            <a:pPr lvl="0"/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-CONCEPTS DE BASE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4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064726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3-PROBLEMATIQUE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686" y="1042125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5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30040" y="6492875"/>
            <a:ext cx="4114800" cy="365125"/>
          </a:xfrm>
        </p:spPr>
        <p:txBody>
          <a:bodyPr/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-OBJECTIFS  DE  LA RECHERCHE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6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5-REVUE DE LA LITTÉRATURE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246" y="963749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7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6-HYPOTHÈSES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8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7-METHODOLOGIE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9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2022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Atelier_doctoral_Congres_International_sur_l_Economie_du_Desert_Dakhla_Avril_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Presentation_Atelier_doctoral_Congres_International_sur_l_Economie_du_Desert_Dakhla_Avril_2020</Template>
  <TotalTime>15</TotalTime>
  <Words>236</Words>
  <Application>Microsoft Office PowerPoint</Application>
  <PresentationFormat>Personnalisé</PresentationFormat>
  <Paragraphs>111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Presentation_Atelier_doctoral_Congres_International_sur_l_Economie_du_Desert_Dakhla_Avril_2020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dc:description>Dr. AAILAL Elouali, President of the International Congress on Desert and Sahara Economy development April 2019 Dakhla</dc:description>
  <cp:lastModifiedBy>dell</cp:lastModifiedBy>
  <cp:revision>2</cp:revision>
  <dcterms:created xsi:type="dcterms:W3CDTF">2022-03-15T20:41:07Z</dcterms:created>
  <dcterms:modified xsi:type="dcterms:W3CDTF">2022-03-15T20:57:03Z</dcterms:modified>
</cp:coreProperties>
</file>